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71" r:id="rId5"/>
    <p:sldId id="272" r:id="rId6"/>
    <p:sldId id="268" r:id="rId7"/>
    <p:sldId id="270" r:id="rId8"/>
    <p:sldId id="269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B4C"/>
    <a:srgbClr val="E71A17"/>
    <a:srgbClr val="70C1DF"/>
    <a:srgbClr val="469951"/>
    <a:srgbClr val="DB0469"/>
    <a:srgbClr val="2E81CF"/>
    <a:srgbClr val="359CA3"/>
    <a:srgbClr val="97C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5633" autoAdjust="0"/>
  </p:normalViewPr>
  <p:slideViewPr>
    <p:cSldViewPr>
      <p:cViewPr varScale="1">
        <p:scale>
          <a:sx n="70" d="100"/>
          <a:sy n="70" d="100"/>
        </p:scale>
        <p:origin x="73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EC473D1-113D-40A9-831B-BE778447913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B941BAE-B6FD-457B-B0BF-ACCBB162C89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106D7-5371-471E-BD2F-692C6280C02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45750-97C6-41F6-9BFF-5B7CD09A0C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8F09-0414-4A4C-BFB5-78AD78C80A7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F81C4-5E04-4B7D-808F-835C21AC63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2A6D-8C6E-4A4E-8B29-02F935D9314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AC062-1E23-43FC-87F3-B613CD7F4C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9F0C7-E301-4035-8E07-5C676E9DB61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544D2-AE1A-4DCC-B65D-C837A001DE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27D81-446D-4CF1-B6F6-761CC0517A5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2F6B-A658-4808-877B-0EEAC07351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C761-9303-4272-90FD-005F2CE125A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F5B3-59B3-4B63-BED6-D5DD608856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9F027-4D51-4113-81F0-F28C528814F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73092-3693-40C5-A5D0-BCFE714DE3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57E57-D407-45A7-B380-1D4F476EEFE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04F62-DCA0-47E4-A366-D6AAD5B185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FC219-14B3-467B-8362-C8B5E0C7246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7D7D6-5A80-46DB-8FB2-5D01AA673F1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3BBE6-F0E8-4BD1-8514-AF38C43FDC4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0F80-298C-4835-BCCF-66C22AF758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ADA9-B7AB-4885-ABAE-F3C69D9A15C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41AE-A92E-4ADF-8075-40B22832FE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4BE370-4974-484B-A7A0-978B41904E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02FCD59-8036-49DA-869A-14CC70995B6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220072" y="6381328"/>
            <a:ext cx="385762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注：文本框可根据需求改变颜色、移动位置；文字可编辑</a:t>
            </a:r>
            <a:endParaRPr lang="zh-CN" altLang="en-US" sz="1000" kern="15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1907704" y="5013176"/>
            <a:ext cx="485775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9"/>
          <p:cNvGrpSpPr/>
          <p:nvPr/>
        </p:nvGrpSpPr>
        <p:grpSpPr bwMode="auto">
          <a:xfrm>
            <a:off x="1143000" y="1643063"/>
            <a:ext cx="7061200" cy="3709987"/>
            <a:chOff x="330200" y="1616075"/>
            <a:chExt cx="8476158" cy="4452462"/>
          </a:xfrm>
        </p:grpSpPr>
        <p:sp>
          <p:nvSpPr>
            <p:cNvPr id="39" name="矩形 1"/>
            <p:cNvSpPr/>
            <p:nvPr/>
          </p:nvSpPr>
          <p:spPr>
            <a:xfrm>
              <a:off x="330200" y="3894699"/>
              <a:ext cx="8476158" cy="2173838"/>
            </a:xfrm>
            <a:custGeom>
              <a:avLst/>
              <a:gdLst/>
              <a:ahLst/>
              <a:cxnLst/>
              <a:rect l="l" t="t" r="r" b="b"/>
              <a:pathLst>
                <a:path w="8476158" h="2174400">
                  <a:moveTo>
                    <a:pt x="0" y="0"/>
                  </a:moveTo>
                  <a:lnTo>
                    <a:pt x="1469386" y="0"/>
                  </a:lnTo>
                  <a:cubicBezTo>
                    <a:pt x="1492766" y="322510"/>
                    <a:pt x="1762694" y="575787"/>
                    <a:pt x="2091779" y="575787"/>
                  </a:cubicBezTo>
                  <a:cubicBezTo>
                    <a:pt x="2420864" y="575787"/>
                    <a:pt x="2690793" y="322510"/>
                    <a:pt x="2714172" y="0"/>
                  </a:cubicBezTo>
                  <a:lnTo>
                    <a:pt x="5762780" y="0"/>
                  </a:lnTo>
                  <a:cubicBezTo>
                    <a:pt x="5786160" y="322510"/>
                    <a:pt x="6056088" y="575787"/>
                    <a:pt x="6385173" y="575787"/>
                  </a:cubicBezTo>
                  <a:cubicBezTo>
                    <a:pt x="6714258" y="575787"/>
                    <a:pt x="6984187" y="322510"/>
                    <a:pt x="7007566" y="0"/>
                  </a:cubicBezTo>
                  <a:lnTo>
                    <a:pt x="8476158" y="0"/>
                  </a:lnTo>
                  <a:lnTo>
                    <a:pt x="8476158" y="2174400"/>
                  </a:lnTo>
                  <a:lnTo>
                    <a:pt x="0" y="2174400"/>
                  </a:lnTo>
                  <a:close/>
                </a:path>
              </a:pathLst>
            </a:custGeom>
            <a:solidFill>
              <a:srgbClr val="EE7B4C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2"/>
            <p:cNvSpPr/>
            <p:nvPr/>
          </p:nvSpPr>
          <p:spPr>
            <a:xfrm>
              <a:off x="330200" y="1616075"/>
              <a:ext cx="2035193" cy="2173838"/>
            </a:xfrm>
            <a:custGeom>
              <a:avLst/>
              <a:gdLst/>
              <a:ahLst/>
              <a:cxnLst/>
              <a:rect l="l" t="t" r="r" b="b"/>
              <a:pathLst>
                <a:path w="2035670" h="2172494">
                  <a:moveTo>
                    <a:pt x="0" y="0"/>
                  </a:moveTo>
                  <a:lnTo>
                    <a:pt x="2035670" y="0"/>
                  </a:lnTo>
                  <a:lnTo>
                    <a:pt x="2035670" y="1604269"/>
                  </a:lnTo>
                  <a:cubicBezTo>
                    <a:pt x="1732966" y="1628042"/>
                    <a:pt x="1492253" y="1869481"/>
                    <a:pt x="1469578" y="2172494"/>
                  </a:cubicBezTo>
                  <a:lnTo>
                    <a:pt x="0" y="2172494"/>
                  </a:lnTo>
                  <a:close/>
                </a:path>
              </a:pathLst>
            </a:custGeom>
            <a:solidFill>
              <a:srgbClr val="E71A17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34"/>
            <p:cNvSpPr/>
            <p:nvPr/>
          </p:nvSpPr>
          <p:spPr>
            <a:xfrm>
              <a:off x="2477824" y="1616075"/>
              <a:ext cx="2035193" cy="2173838"/>
            </a:xfrm>
            <a:custGeom>
              <a:avLst/>
              <a:gdLst/>
              <a:ahLst/>
              <a:cxnLst/>
              <a:rect l="l" t="t" r="r" b="b"/>
              <a:pathLst>
                <a:path w="2035670" h="2172494">
                  <a:moveTo>
                    <a:pt x="0" y="0"/>
                  </a:moveTo>
                  <a:lnTo>
                    <a:pt x="2035670" y="0"/>
                  </a:lnTo>
                  <a:lnTo>
                    <a:pt x="2035670" y="2172494"/>
                  </a:lnTo>
                  <a:lnTo>
                    <a:pt x="566092" y="2172494"/>
                  </a:lnTo>
                  <a:cubicBezTo>
                    <a:pt x="543418" y="1869481"/>
                    <a:pt x="302704" y="1628042"/>
                    <a:pt x="0" y="1604269"/>
                  </a:cubicBezTo>
                  <a:close/>
                </a:path>
              </a:pathLst>
            </a:custGeom>
            <a:solidFill>
              <a:srgbClr val="E71A17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35"/>
            <p:cNvSpPr/>
            <p:nvPr/>
          </p:nvSpPr>
          <p:spPr>
            <a:xfrm>
              <a:off x="4625447" y="1616075"/>
              <a:ext cx="2035193" cy="2173838"/>
            </a:xfrm>
            <a:custGeom>
              <a:avLst/>
              <a:gdLst/>
              <a:ahLst/>
              <a:cxnLst/>
              <a:rect l="l" t="t" r="r" b="b"/>
              <a:pathLst>
                <a:path w="2035670" h="2172494">
                  <a:moveTo>
                    <a:pt x="0" y="0"/>
                  </a:moveTo>
                  <a:lnTo>
                    <a:pt x="2035670" y="0"/>
                  </a:lnTo>
                  <a:lnTo>
                    <a:pt x="2035670" y="1604189"/>
                  </a:lnTo>
                  <a:cubicBezTo>
                    <a:pt x="1732596" y="1627617"/>
                    <a:pt x="1491482" y="1869215"/>
                    <a:pt x="1468784" y="2172494"/>
                  </a:cubicBezTo>
                  <a:lnTo>
                    <a:pt x="0" y="2172494"/>
                  </a:lnTo>
                  <a:close/>
                </a:path>
              </a:pathLst>
            </a:custGeom>
            <a:solidFill>
              <a:srgbClr val="E71A17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36"/>
            <p:cNvSpPr/>
            <p:nvPr/>
          </p:nvSpPr>
          <p:spPr>
            <a:xfrm>
              <a:off x="6771165" y="1616075"/>
              <a:ext cx="2035193" cy="2173838"/>
            </a:xfrm>
            <a:custGeom>
              <a:avLst/>
              <a:gdLst/>
              <a:ahLst/>
              <a:cxnLst/>
              <a:rect l="l" t="t" r="r" b="b"/>
              <a:pathLst>
                <a:path w="2035670" h="2172494">
                  <a:moveTo>
                    <a:pt x="0" y="0"/>
                  </a:moveTo>
                  <a:lnTo>
                    <a:pt x="2035670" y="0"/>
                  </a:lnTo>
                  <a:lnTo>
                    <a:pt x="2035670" y="2172494"/>
                  </a:lnTo>
                  <a:lnTo>
                    <a:pt x="566886" y="2172494"/>
                  </a:lnTo>
                  <a:cubicBezTo>
                    <a:pt x="544189" y="1869215"/>
                    <a:pt x="303074" y="1627617"/>
                    <a:pt x="0" y="1604189"/>
                  </a:cubicBezTo>
                  <a:close/>
                </a:path>
              </a:pathLst>
            </a:custGeom>
            <a:solidFill>
              <a:srgbClr val="E71A17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26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矩形 12"/>
          <p:cNvSpPr>
            <a:spLocks noChangeArrowheads="1"/>
          </p:cNvSpPr>
          <p:nvPr/>
        </p:nvSpPr>
        <p:spPr bwMode="auto">
          <a:xfrm>
            <a:off x="6588125" y="22764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矩形 13"/>
          <p:cNvSpPr>
            <a:spLocks noChangeArrowheads="1"/>
          </p:cNvSpPr>
          <p:nvPr/>
        </p:nvSpPr>
        <p:spPr bwMode="auto">
          <a:xfrm>
            <a:off x="4140200" y="43656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矩形 15"/>
          <p:cNvSpPr>
            <a:spLocks noChangeArrowheads="1"/>
          </p:cNvSpPr>
          <p:nvPr/>
        </p:nvSpPr>
        <p:spPr bwMode="auto">
          <a:xfrm>
            <a:off x="1187450" y="22050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 bwMode="auto">
          <a:xfrm>
            <a:off x="2428875" y="1857375"/>
            <a:ext cx="935038" cy="720725"/>
            <a:chOff x="3058140" y="2430077"/>
            <a:chExt cx="1151056" cy="720000"/>
          </a:xfrm>
          <a:solidFill>
            <a:srgbClr val="E71A17"/>
          </a:solidFill>
        </p:grpSpPr>
        <p:grpSp>
          <p:nvGrpSpPr>
            <p:cNvPr id="3" name="组合 21"/>
            <p:cNvGrpSpPr/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13" name="矩形 12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4" name="流程图: 延期 13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4000" dirty="0"/>
                  <a:t>1</a:t>
                </a:r>
                <a:endParaRPr lang="zh-CN" altLang="en-US" sz="4000" dirty="0"/>
              </a:p>
            </p:txBody>
          </p:sp>
        </p:grpSp>
        <p:sp>
          <p:nvSpPr>
            <p:cNvPr id="12" name="等腰三角形 11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3429000" y="1857375"/>
            <a:ext cx="4000500" cy="714375"/>
          </a:xfrm>
          <a:prstGeom prst="rect">
            <a:avLst/>
          </a:prstGeom>
          <a:solidFill>
            <a:srgbClr val="EE7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11"/>
          <p:cNvGrpSpPr/>
          <p:nvPr/>
        </p:nvGrpSpPr>
        <p:grpSpPr bwMode="auto">
          <a:xfrm>
            <a:off x="2428875" y="2851150"/>
            <a:ext cx="935038" cy="720725"/>
            <a:chOff x="3058140" y="2430077"/>
            <a:chExt cx="1151056" cy="720000"/>
          </a:xfrm>
          <a:solidFill>
            <a:srgbClr val="E71A17"/>
          </a:solidFill>
        </p:grpSpPr>
        <p:grpSp>
          <p:nvGrpSpPr>
            <p:cNvPr id="5" name="组合 21"/>
            <p:cNvGrpSpPr/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34" name="矩形 33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流程图: 延期 34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4000" dirty="0"/>
                  <a:t>2</a:t>
                </a:r>
                <a:endParaRPr lang="zh-CN" altLang="en-US" sz="4000" dirty="0"/>
              </a:p>
            </p:txBody>
          </p:sp>
        </p:grpSp>
        <p:sp>
          <p:nvSpPr>
            <p:cNvPr id="33" name="等腰三角形 32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3429000" y="2851150"/>
            <a:ext cx="4000500" cy="714375"/>
          </a:xfrm>
          <a:prstGeom prst="rect">
            <a:avLst/>
          </a:prstGeom>
          <a:solidFill>
            <a:srgbClr val="EE7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" name="组合 11"/>
          <p:cNvGrpSpPr/>
          <p:nvPr/>
        </p:nvGrpSpPr>
        <p:grpSpPr bwMode="auto">
          <a:xfrm>
            <a:off x="2428875" y="3851275"/>
            <a:ext cx="935038" cy="720725"/>
            <a:chOff x="3058140" y="2430077"/>
            <a:chExt cx="1151056" cy="720000"/>
          </a:xfrm>
          <a:solidFill>
            <a:srgbClr val="E71A17"/>
          </a:solidFill>
        </p:grpSpPr>
        <p:grpSp>
          <p:nvGrpSpPr>
            <p:cNvPr id="7" name="组合 21"/>
            <p:cNvGrpSpPr/>
            <p:nvPr/>
          </p:nvGrpSpPr>
          <p:grpSpPr bwMode="auto">
            <a:xfrm>
              <a:off x="3058140" y="2430077"/>
              <a:ext cx="1151056" cy="720000"/>
              <a:chOff x="3609683" y="2394857"/>
              <a:chExt cx="1151056" cy="720000"/>
            </a:xfrm>
            <a:grpFill/>
          </p:grpSpPr>
          <p:sp>
            <p:nvSpPr>
              <p:cNvPr id="40" name="矩形 39"/>
              <p:cNvSpPr/>
              <p:nvPr/>
            </p:nvSpPr>
            <p:spPr>
              <a:xfrm>
                <a:off x="4688431" y="2394857"/>
                <a:ext cx="72308" cy="720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流程图: 延期 40"/>
              <p:cNvSpPr/>
              <p:nvPr/>
            </p:nvSpPr>
            <p:spPr>
              <a:xfrm flipH="1">
                <a:off x="3609683" y="2394857"/>
                <a:ext cx="744571" cy="72000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4000" dirty="0"/>
                  <a:t>3</a:t>
                </a:r>
                <a:endParaRPr lang="zh-CN" altLang="en-US" sz="4000" dirty="0"/>
              </a:p>
            </p:txBody>
          </p:sp>
        </p:grpSp>
        <p:sp>
          <p:nvSpPr>
            <p:cNvPr id="39" name="等腰三角形 38"/>
            <p:cNvSpPr/>
            <p:nvPr/>
          </p:nvSpPr>
          <p:spPr>
            <a:xfrm rot="5400000">
              <a:off x="3609799" y="2622989"/>
              <a:ext cx="720000" cy="33417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3429000" y="3851275"/>
            <a:ext cx="4000500" cy="714375"/>
          </a:xfrm>
          <a:prstGeom prst="rect">
            <a:avLst/>
          </a:prstGeom>
          <a:solidFill>
            <a:srgbClr val="EE7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8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矩形 20"/>
          <p:cNvSpPr>
            <a:spLocks noChangeArrowheads="1"/>
          </p:cNvSpPr>
          <p:nvPr/>
        </p:nvSpPr>
        <p:spPr bwMode="auto">
          <a:xfrm>
            <a:off x="4572000" y="30591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6" name="矩形 21"/>
          <p:cNvSpPr>
            <a:spLocks noChangeArrowheads="1"/>
          </p:cNvSpPr>
          <p:nvPr/>
        </p:nvSpPr>
        <p:spPr bwMode="auto">
          <a:xfrm>
            <a:off x="457200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7" name="矩形 22"/>
          <p:cNvSpPr>
            <a:spLocks noChangeArrowheads="1"/>
          </p:cNvSpPr>
          <p:nvPr/>
        </p:nvSpPr>
        <p:spPr bwMode="auto">
          <a:xfrm>
            <a:off x="4572000" y="20589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2884488" y="3497263"/>
            <a:ext cx="1566862" cy="1419225"/>
          </a:xfrm>
          <a:prstGeom prst="rect">
            <a:avLst/>
          </a:prstGeom>
          <a:solidFill>
            <a:srgbClr val="E71A17"/>
          </a:solidFill>
          <a:ln w="9525">
            <a:noFill/>
            <a:miter lim="800000"/>
          </a:ln>
        </p:spPr>
        <p:txBody>
          <a:bodyPr anchor="ctr"/>
          <a:lstStyle/>
          <a:p>
            <a:pPr algn="ctr" defTabSz="1217295"/>
            <a:endParaRPr lang="en-US" altLang="zh-CN" sz="31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99" name="Shape 21"/>
          <p:cNvCxnSpPr>
            <a:cxnSpLocks noChangeShapeType="1"/>
            <a:stCxn id="4098" idx="2"/>
          </p:cNvCxnSpPr>
          <p:nvPr/>
        </p:nvCxnSpPr>
        <p:spPr bwMode="auto">
          <a:xfrm rot="5400000">
            <a:off x="2701925" y="4357688"/>
            <a:ext cx="406400" cy="1524000"/>
          </a:xfrm>
          <a:prstGeom prst="bentConnector2">
            <a:avLst/>
          </a:prstGeom>
          <a:noFill/>
          <a:ln w="9525">
            <a:solidFill>
              <a:srgbClr val="E71A17">
                <a:alpha val="98822"/>
              </a:srgbClr>
            </a:solidFill>
            <a:miter lim="800000"/>
            <a:tailEnd type="oval" w="med" len="med"/>
          </a:ln>
        </p:spPr>
      </p:cxn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884488" y="1976438"/>
            <a:ext cx="1566862" cy="1419225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 defTabSz="1217295"/>
            <a:endParaRPr lang="en-US" altLang="zh-CN" sz="31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101" name="Shape 11"/>
          <p:cNvCxnSpPr>
            <a:cxnSpLocks noChangeShapeType="1"/>
            <a:stCxn id="4100" idx="0"/>
          </p:cNvCxnSpPr>
          <p:nvPr/>
        </p:nvCxnSpPr>
        <p:spPr bwMode="auto">
          <a:xfrm rot="16200000" flipV="1">
            <a:off x="2702718" y="1012032"/>
            <a:ext cx="404813" cy="1524000"/>
          </a:xfrm>
          <a:prstGeom prst="bentConnector2">
            <a:avLst/>
          </a:prstGeom>
          <a:noFill/>
          <a:ln w="9525">
            <a:solidFill>
              <a:srgbClr val="EE7B4C"/>
            </a:solidFill>
            <a:miter lim="800000"/>
            <a:tailEnd type="oval" w="med" len="med"/>
          </a:ln>
        </p:spPr>
      </p:cxn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4533900" y="1976438"/>
            <a:ext cx="1563688" cy="1419225"/>
          </a:xfrm>
          <a:prstGeom prst="rect">
            <a:avLst/>
          </a:prstGeom>
          <a:solidFill>
            <a:srgbClr val="E71A17"/>
          </a:solidFill>
          <a:ln w="9525">
            <a:noFill/>
            <a:miter lim="800000"/>
          </a:ln>
        </p:spPr>
        <p:txBody>
          <a:bodyPr anchor="ctr"/>
          <a:lstStyle/>
          <a:p>
            <a:pPr algn="ctr" defTabSz="1217295"/>
            <a:endParaRPr lang="en-US" altLang="zh-CN" sz="31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103" name="Shape 16"/>
          <p:cNvCxnSpPr>
            <a:cxnSpLocks noChangeShapeType="1"/>
            <a:stCxn id="4102" idx="0"/>
          </p:cNvCxnSpPr>
          <p:nvPr/>
        </p:nvCxnSpPr>
        <p:spPr bwMode="auto">
          <a:xfrm rot="5400000" flipH="1" flipV="1">
            <a:off x="5916612" y="971551"/>
            <a:ext cx="404813" cy="1604962"/>
          </a:xfrm>
          <a:prstGeom prst="bentConnector2">
            <a:avLst/>
          </a:prstGeom>
          <a:noFill/>
          <a:ln w="9525">
            <a:solidFill>
              <a:srgbClr val="E71A17">
                <a:alpha val="98822"/>
              </a:srgbClr>
            </a:solidFill>
            <a:miter lim="800000"/>
            <a:tailEnd type="oval" w="med" len="med"/>
          </a:ln>
        </p:spPr>
      </p:cxn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533900" y="3497263"/>
            <a:ext cx="1563688" cy="1419225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 defTabSz="1217295"/>
            <a:endParaRPr lang="en-US" altLang="zh-CN" sz="31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105" name="Shape 19"/>
          <p:cNvCxnSpPr>
            <a:cxnSpLocks noChangeShapeType="1"/>
            <a:stCxn id="4104" idx="2"/>
          </p:cNvCxnSpPr>
          <p:nvPr/>
        </p:nvCxnSpPr>
        <p:spPr bwMode="auto">
          <a:xfrm rot="16200000" flipH="1">
            <a:off x="5915819" y="4317207"/>
            <a:ext cx="406400" cy="1604962"/>
          </a:xfrm>
          <a:prstGeom prst="bentConnector2">
            <a:avLst/>
          </a:prstGeom>
          <a:noFill/>
          <a:ln w="9525">
            <a:solidFill>
              <a:srgbClr val="EE7B4C"/>
            </a:solidFill>
            <a:miter lim="800000"/>
            <a:tailEnd type="oval" w="med" len="med"/>
          </a:ln>
        </p:spPr>
      </p:cxnSp>
      <p:sp>
        <p:nvSpPr>
          <p:cNvPr id="410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0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1" name="矩形 12"/>
          <p:cNvSpPr>
            <a:spLocks noChangeArrowheads="1"/>
          </p:cNvSpPr>
          <p:nvPr/>
        </p:nvSpPr>
        <p:spPr bwMode="auto">
          <a:xfrm>
            <a:off x="571500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2" name="矩形 13"/>
          <p:cNvSpPr>
            <a:spLocks noChangeArrowheads="1"/>
          </p:cNvSpPr>
          <p:nvPr/>
        </p:nvSpPr>
        <p:spPr bwMode="auto">
          <a:xfrm>
            <a:off x="7000875" y="14287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3" name="矩形 14"/>
          <p:cNvSpPr>
            <a:spLocks noChangeArrowheads="1"/>
          </p:cNvSpPr>
          <p:nvPr/>
        </p:nvSpPr>
        <p:spPr bwMode="auto">
          <a:xfrm>
            <a:off x="6929438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4" name="矩形 15"/>
          <p:cNvSpPr>
            <a:spLocks noChangeArrowheads="1"/>
          </p:cNvSpPr>
          <p:nvPr/>
        </p:nvSpPr>
        <p:spPr bwMode="auto">
          <a:xfrm>
            <a:off x="500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稻壳儿小白白(http://dwz.cn/Wu2UP)"/>
          <p:cNvSpPr/>
          <p:nvPr/>
        </p:nvSpPr>
        <p:spPr bwMode="auto">
          <a:xfrm>
            <a:off x="0" y="1500188"/>
            <a:ext cx="2641600" cy="7826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E71A17"/>
          </a:solidFill>
          <a:ln w="3175">
            <a:solidFill>
              <a:srgbClr val="00206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123" name="稻壳儿小白白(http://dwz.cn/Wu2UP)"/>
          <p:cNvSpPr/>
          <p:nvPr/>
        </p:nvSpPr>
        <p:spPr bwMode="auto">
          <a:xfrm>
            <a:off x="3014663" y="4395788"/>
            <a:ext cx="1693862" cy="7667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E71A17"/>
          </a:solidFill>
          <a:ln w="9525">
            <a:noFill/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4" name="稻壳儿小白白(http://dwz.cn/Wu2UP)"/>
          <p:cNvSpPr/>
          <p:nvPr/>
        </p:nvSpPr>
        <p:spPr bwMode="auto">
          <a:xfrm>
            <a:off x="5094288" y="1500188"/>
            <a:ext cx="1692275" cy="7826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E71A17"/>
          </a:solidFill>
          <a:ln w="25400">
            <a:solidFill>
              <a:srgbClr val="117A68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125" name="稻壳儿小白白(http://dwz.cn/Wu2UP)"/>
          <p:cNvSpPr/>
          <p:nvPr/>
        </p:nvSpPr>
        <p:spPr bwMode="auto">
          <a:xfrm>
            <a:off x="7170738" y="4344988"/>
            <a:ext cx="2735262" cy="7667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w 21600"/>
              <a:gd name="T7" fmla="*/ 2147483647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E71A17"/>
          </a:solidFill>
          <a:ln w="9525">
            <a:noFill/>
            <a:miter lim="800000"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6" name="稻壳儿小白白(http://dwz.cn/Wu2UP)"/>
          <p:cNvSpPr>
            <a:spLocks noChangeArrowheads="1"/>
          </p:cNvSpPr>
          <p:nvPr/>
        </p:nvSpPr>
        <p:spPr bwMode="auto">
          <a:xfrm>
            <a:off x="958850" y="2422525"/>
            <a:ext cx="1677988" cy="2681288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稻壳儿小白白(http://dwz.cn/Wu2UP)"/>
          <p:cNvSpPr>
            <a:spLocks noChangeArrowheads="1"/>
          </p:cNvSpPr>
          <p:nvPr/>
        </p:nvSpPr>
        <p:spPr bwMode="auto">
          <a:xfrm>
            <a:off x="3014663" y="1454150"/>
            <a:ext cx="1679575" cy="2681288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稻壳儿小白白(http://dwz.cn/Wu2UP)"/>
          <p:cNvSpPr>
            <a:spLocks noChangeArrowheads="1"/>
          </p:cNvSpPr>
          <p:nvPr/>
        </p:nvSpPr>
        <p:spPr bwMode="auto">
          <a:xfrm>
            <a:off x="5099050" y="2422525"/>
            <a:ext cx="1677988" cy="2681288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稻壳儿小白白(http://dwz.cn/Wu2UP)"/>
          <p:cNvSpPr>
            <a:spLocks noChangeArrowheads="1"/>
          </p:cNvSpPr>
          <p:nvPr/>
        </p:nvSpPr>
        <p:spPr bwMode="auto">
          <a:xfrm>
            <a:off x="7181850" y="1454150"/>
            <a:ext cx="1679575" cy="2681288"/>
          </a:xfrm>
          <a:prstGeom prst="rect">
            <a:avLst/>
          </a:prstGeom>
          <a:solidFill>
            <a:srgbClr val="EE7B4C"/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4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5" name="矩形 12"/>
          <p:cNvSpPr>
            <a:spLocks noChangeArrowheads="1"/>
          </p:cNvSpPr>
          <p:nvPr/>
        </p:nvSpPr>
        <p:spPr bwMode="auto">
          <a:xfrm>
            <a:off x="51435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矩形 13"/>
          <p:cNvSpPr>
            <a:spLocks noChangeArrowheads="1"/>
          </p:cNvSpPr>
          <p:nvPr/>
        </p:nvSpPr>
        <p:spPr bwMode="auto">
          <a:xfrm>
            <a:off x="70723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7" name="矩形 14"/>
          <p:cNvSpPr>
            <a:spLocks noChangeArrowheads="1"/>
          </p:cNvSpPr>
          <p:nvPr/>
        </p:nvSpPr>
        <p:spPr bwMode="auto">
          <a:xfrm>
            <a:off x="30718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8" name="矩形 15"/>
          <p:cNvSpPr>
            <a:spLocks noChangeArrowheads="1"/>
          </p:cNvSpPr>
          <p:nvPr/>
        </p:nvSpPr>
        <p:spPr bwMode="auto">
          <a:xfrm>
            <a:off x="10715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428625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684213" y="2349500"/>
            <a:ext cx="1498600" cy="1989138"/>
          </a:xfrm>
          <a:prstGeom prst="roundRect">
            <a:avLst>
              <a:gd name="adj" fmla="val 3872"/>
            </a:avLst>
          </a:prstGeom>
          <a:solidFill>
            <a:srgbClr val="EE7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圆角矩形 21"/>
          <p:cNvSpPr/>
          <p:nvPr/>
        </p:nvSpPr>
        <p:spPr bwMode="auto">
          <a:xfrm>
            <a:off x="2813050" y="2349500"/>
            <a:ext cx="1500188" cy="1989138"/>
          </a:xfrm>
          <a:prstGeom prst="roundRect">
            <a:avLst>
              <a:gd name="adj" fmla="val 3872"/>
            </a:avLst>
          </a:prstGeom>
          <a:solidFill>
            <a:srgbClr val="E7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圆角矩形 22"/>
          <p:cNvSpPr/>
          <p:nvPr/>
        </p:nvSpPr>
        <p:spPr bwMode="auto">
          <a:xfrm>
            <a:off x="4946650" y="2349500"/>
            <a:ext cx="1500188" cy="1989138"/>
          </a:xfrm>
          <a:prstGeom prst="roundRect">
            <a:avLst>
              <a:gd name="adj" fmla="val 3872"/>
            </a:avLst>
          </a:prstGeom>
          <a:solidFill>
            <a:srgbClr val="EE7B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圆角矩形 23"/>
          <p:cNvSpPr/>
          <p:nvPr/>
        </p:nvSpPr>
        <p:spPr bwMode="auto">
          <a:xfrm>
            <a:off x="7078663" y="2349500"/>
            <a:ext cx="1497012" cy="1989138"/>
          </a:xfrm>
          <a:prstGeom prst="roundRect">
            <a:avLst>
              <a:gd name="adj" fmla="val 3872"/>
            </a:avLst>
          </a:prstGeom>
          <a:solidFill>
            <a:srgbClr val="E71A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771775" y="29972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7308850" y="30686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4932363" y="29972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539750" y="29241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7"/>
          <p:cNvGrpSpPr/>
          <p:nvPr/>
        </p:nvGrpSpPr>
        <p:grpSpPr bwMode="auto">
          <a:xfrm>
            <a:off x="571500" y="1992313"/>
            <a:ext cx="8156575" cy="1846262"/>
            <a:chOff x="874703" y="1966162"/>
            <a:chExt cx="8156595" cy="2162842"/>
          </a:xfrm>
        </p:grpSpPr>
        <p:sp>
          <p:nvSpPr>
            <p:cNvPr id="12" name="椭圆 11"/>
            <p:cNvSpPr/>
            <p:nvPr/>
          </p:nvSpPr>
          <p:spPr>
            <a:xfrm>
              <a:off x="874703" y="1966162"/>
              <a:ext cx="233364" cy="288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7181" name="组合 6"/>
            <p:cNvGrpSpPr/>
            <p:nvPr/>
          </p:nvGrpSpPr>
          <p:grpSpPr bwMode="auto">
            <a:xfrm>
              <a:off x="874703" y="2258136"/>
              <a:ext cx="1519243" cy="1870868"/>
              <a:chOff x="3597448" y="984837"/>
              <a:chExt cx="1869837" cy="1870868"/>
            </a:xfrm>
          </p:grpSpPr>
          <p:sp>
            <p:nvSpPr>
              <p:cNvPr id="26" name="菱形 25"/>
              <p:cNvSpPr/>
              <p:nvPr/>
            </p:nvSpPr>
            <p:spPr>
              <a:xfrm>
                <a:off x="3597448" y="984837"/>
                <a:ext cx="1869836" cy="1870868"/>
              </a:xfrm>
              <a:prstGeom prst="diamond">
                <a:avLst/>
              </a:prstGeom>
              <a:solidFill>
                <a:srgbClr val="EE7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5174206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flipH="1">
                <a:off x="3597448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2" name="组合 25"/>
            <p:cNvGrpSpPr/>
            <p:nvPr/>
          </p:nvGrpSpPr>
          <p:grpSpPr bwMode="auto">
            <a:xfrm>
              <a:off x="3087684" y="2258136"/>
              <a:ext cx="1519242" cy="1870868"/>
              <a:chOff x="3598238" y="984837"/>
              <a:chExt cx="1869836" cy="1870868"/>
            </a:xfrm>
          </p:grpSpPr>
          <p:sp>
            <p:nvSpPr>
              <p:cNvPr id="23" name="菱形 22"/>
              <p:cNvSpPr/>
              <p:nvPr/>
            </p:nvSpPr>
            <p:spPr>
              <a:xfrm>
                <a:off x="3598237" y="984837"/>
                <a:ext cx="1869836" cy="1870868"/>
              </a:xfrm>
              <a:prstGeom prst="diamond">
                <a:avLst/>
              </a:prstGeom>
              <a:solidFill>
                <a:srgbClr val="EE7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5174995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flipH="1">
                <a:off x="3598237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3" name="组合 30"/>
            <p:cNvGrpSpPr/>
            <p:nvPr/>
          </p:nvGrpSpPr>
          <p:grpSpPr bwMode="auto">
            <a:xfrm>
              <a:off x="5299076" y="2258136"/>
              <a:ext cx="1519241" cy="1870868"/>
              <a:chOff x="3597072" y="984837"/>
              <a:chExt cx="1869835" cy="1870868"/>
            </a:xfrm>
          </p:grpSpPr>
          <p:sp>
            <p:nvSpPr>
              <p:cNvPr id="20" name="菱形 19"/>
              <p:cNvSpPr/>
              <p:nvPr/>
            </p:nvSpPr>
            <p:spPr>
              <a:xfrm>
                <a:off x="3597073" y="984837"/>
                <a:ext cx="1869835" cy="1870868"/>
              </a:xfrm>
              <a:prstGeom prst="diamond">
                <a:avLst/>
              </a:prstGeom>
              <a:solidFill>
                <a:srgbClr val="EE7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5173831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flipH="1">
                <a:off x="3597073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184" name="组合 39"/>
            <p:cNvGrpSpPr/>
            <p:nvPr/>
          </p:nvGrpSpPr>
          <p:grpSpPr bwMode="auto">
            <a:xfrm>
              <a:off x="7512057" y="2258136"/>
              <a:ext cx="1519241" cy="1870868"/>
              <a:chOff x="3597861" y="984837"/>
              <a:chExt cx="1869835" cy="1870868"/>
            </a:xfrm>
          </p:grpSpPr>
          <p:sp>
            <p:nvSpPr>
              <p:cNvPr id="17" name="菱形 16"/>
              <p:cNvSpPr/>
              <p:nvPr/>
            </p:nvSpPr>
            <p:spPr>
              <a:xfrm>
                <a:off x="3597861" y="984837"/>
                <a:ext cx="1869835" cy="1870868"/>
              </a:xfrm>
              <a:prstGeom prst="diamond">
                <a:avLst/>
              </a:prstGeom>
              <a:solidFill>
                <a:srgbClr val="EE7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5174618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flipH="1">
                <a:off x="3597861" y="1626437"/>
                <a:ext cx="293078" cy="587668"/>
              </a:xfrm>
              <a:custGeom>
                <a:avLst/>
                <a:gdLst>
                  <a:gd name="connsiteX0" fmla="*/ 0 w 294108"/>
                  <a:gd name="connsiteY0" fmla="*/ 0 h 588216"/>
                  <a:gd name="connsiteX1" fmla="*/ 294108 w 294108"/>
                  <a:gd name="connsiteY1" fmla="*/ 294108 h 588216"/>
                  <a:gd name="connsiteX2" fmla="*/ 0 w 294108"/>
                  <a:gd name="connsiteY2" fmla="*/ 588216 h 58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108" h="588216">
                    <a:moveTo>
                      <a:pt x="0" y="0"/>
                    </a:moveTo>
                    <a:lnTo>
                      <a:pt x="294108" y="294108"/>
                    </a:lnTo>
                    <a:lnTo>
                      <a:pt x="0" y="588216"/>
                    </a:lnTo>
                    <a:close/>
                  </a:path>
                </a:pathLst>
              </a:custGeom>
              <a:solidFill>
                <a:srgbClr val="E71A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矩形 12"/>
          <p:cNvSpPr>
            <a:spLocks noChangeArrowheads="1"/>
          </p:cNvSpPr>
          <p:nvPr/>
        </p:nvSpPr>
        <p:spPr bwMode="auto">
          <a:xfrm>
            <a:off x="2771775" y="29972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7308850" y="30686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矩形 14"/>
          <p:cNvSpPr>
            <a:spLocks noChangeArrowheads="1"/>
          </p:cNvSpPr>
          <p:nvPr/>
        </p:nvSpPr>
        <p:spPr bwMode="auto">
          <a:xfrm>
            <a:off x="4932363" y="29972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9" name="矩形 15"/>
          <p:cNvSpPr>
            <a:spLocks noChangeArrowheads="1"/>
          </p:cNvSpPr>
          <p:nvPr/>
        </p:nvSpPr>
        <p:spPr bwMode="auto">
          <a:xfrm>
            <a:off x="539750" y="29241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428625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占位符 28"/>
          <p:cNvPicPr>
            <a:picLocks noChangeAspect="1"/>
          </p:cNvPicPr>
          <p:nvPr/>
        </p:nvPicPr>
        <p:blipFill>
          <a:blip r:embed="rId1" cstate="print"/>
          <a:srcRect l="16679" r="16679"/>
          <a:stretch>
            <a:fillRect/>
          </a:stretch>
        </p:blipFill>
        <p:spPr bwMode="auto">
          <a:xfrm>
            <a:off x="2700338" y="1341438"/>
            <a:ext cx="441325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4171950" y="1341438"/>
            <a:ext cx="1470025" cy="1471612"/>
          </a:xfrm>
          <a:prstGeom prst="rect">
            <a:avLst/>
          </a:prstGeom>
          <a:solidFill>
            <a:srgbClr val="EE7B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latin typeface="Impact" panose="020B0806030902050204" pitchFamily="34" charset="0"/>
              </a:rPr>
              <a:t>W</a:t>
            </a:r>
            <a:endParaRPr lang="zh-CN" altLang="en-US" sz="6600" dirty="0">
              <a:latin typeface="Impact" panose="020B080603090205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1975" y="2813050"/>
            <a:ext cx="1471613" cy="1471613"/>
          </a:xfrm>
          <a:prstGeom prst="rect">
            <a:avLst/>
          </a:prstGeom>
          <a:solidFill>
            <a:srgbClr val="E71A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latin typeface="Impact" panose="020B0806030902050204" pitchFamily="34" charset="0"/>
              </a:rPr>
              <a:t>O</a:t>
            </a:r>
            <a:endParaRPr lang="zh-CN" altLang="en-US" sz="6600" dirty="0">
              <a:latin typeface="Impact" panose="020B080603090205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41975" y="4278313"/>
            <a:ext cx="1471613" cy="1471612"/>
          </a:xfrm>
          <a:prstGeom prst="rect">
            <a:avLst/>
          </a:prstGeom>
          <a:solidFill>
            <a:srgbClr val="37413B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altLang="zh-CN" sz="14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71950" y="4284663"/>
            <a:ext cx="1470025" cy="1471612"/>
          </a:xfrm>
          <a:prstGeom prst="rect">
            <a:avLst/>
          </a:prstGeom>
          <a:solidFill>
            <a:srgbClr val="EE7B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latin typeface="Impact" panose="020B0806030902050204" pitchFamily="34" charset="0"/>
              </a:rPr>
              <a:t>T</a:t>
            </a:r>
            <a:endParaRPr lang="zh-CN" altLang="en-US" sz="6600" dirty="0">
              <a:latin typeface="Impact" panose="020B080603090205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05100" y="1354138"/>
            <a:ext cx="1471613" cy="1471612"/>
          </a:xfrm>
          <a:prstGeom prst="rect">
            <a:avLst/>
          </a:prstGeom>
          <a:solidFill>
            <a:srgbClr val="37413B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50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48325" y="1341438"/>
            <a:ext cx="1471613" cy="1471612"/>
          </a:xfrm>
          <a:prstGeom prst="rect">
            <a:avLst/>
          </a:prstGeom>
          <a:solidFill>
            <a:srgbClr val="37413B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altLang="zh-CN" sz="1050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01925" y="4278313"/>
            <a:ext cx="1471613" cy="1471612"/>
          </a:xfrm>
          <a:prstGeom prst="rect">
            <a:avLst/>
          </a:prstGeom>
          <a:solidFill>
            <a:srgbClr val="37413B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600"/>
              </a:spcAft>
              <a:defRPr/>
            </a:pPr>
            <a:endParaRPr lang="en-US" altLang="zh-CN" sz="1050" dirty="0"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00338" y="2813050"/>
            <a:ext cx="1471612" cy="1471613"/>
          </a:xfrm>
          <a:prstGeom prst="rect">
            <a:avLst/>
          </a:prstGeom>
          <a:solidFill>
            <a:srgbClr val="E71A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latin typeface="Impact" panose="020B0806030902050204" pitchFamily="34" charset="0"/>
              </a:rPr>
              <a:t>S</a:t>
            </a:r>
            <a:endParaRPr lang="zh-CN" altLang="en-US" sz="6600" dirty="0">
              <a:latin typeface="Impact" panose="020B0806030902050204" pitchFamily="34" charset="0"/>
            </a:endParaRPr>
          </a:p>
        </p:txBody>
      </p:sp>
      <p:sp>
        <p:nvSpPr>
          <p:cNvPr id="19" name="直角三角形 18"/>
          <p:cNvSpPr>
            <a:spLocks noChangeAspect="1"/>
          </p:cNvSpPr>
          <p:nvPr/>
        </p:nvSpPr>
        <p:spPr>
          <a:xfrm rot="8049464">
            <a:off x="3351213" y="2738438"/>
            <a:ext cx="168275" cy="168275"/>
          </a:xfrm>
          <a:prstGeom prst="rtTriangle">
            <a:avLst/>
          </a:prstGeom>
          <a:solidFill>
            <a:srgbClr val="E71A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>
          <a:xfrm rot="13550536" flipV="1">
            <a:off x="6294438" y="4200525"/>
            <a:ext cx="168275" cy="168275"/>
          </a:xfrm>
          <a:prstGeom prst="rtTriangle">
            <a:avLst/>
          </a:prstGeom>
          <a:solidFill>
            <a:srgbClr val="E71A1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直角三角形 21"/>
          <p:cNvSpPr>
            <a:spLocks noChangeAspect="1"/>
          </p:cNvSpPr>
          <p:nvPr/>
        </p:nvSpPr>
        <p:spPr>
          <a:xfrm rot="13449464" flipH="1" flipV="1">
            <a:off x="4097338" y="4935538"/>
            <a:ext cx="166687" cy="168275"/>
          </a:xfrm>
          <a:prstGeom prst="rtTriangle">
            <a:avLst/>
          </a:prstGeom>
          <a:solidFill>
            <a:srgbClr val="EE7B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直角三角形 22"/>
          <p:cNvSpPr>
            <a:spLocks noChangeAspect="1"/>
          </p:cNvSpPr>
          <p:nvPr/>
        </p:nvSpPr>
        <p:spPr>
          <a:xfrm rot="8150536" flipV="1">
            <a:off x="5549900" y="1992313"/>
            <a:ext cx="166688" cy="168275"/>
          </a:xfrm>
          <a:prstGeom prst="rtTriangle">
            <a:avLst/>
          </a:prstGeom>
          <a:solidFill>
            <a:srgbClr val="EE7B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52"/>
          <p:cNvGrpSpPr/>
          <p:nvPr/>
        </p:nvGrpSpPr>
        <p:grpSpPr bwMode="auto">
          <a:xfrm>
            <a:off x="1169988" y="1928813"/>
            <a:ext cx="7045325" cy="3167062"/>
            <a:chOff x="723900" y="1371600"/>
            <a:chExt cx="10761685" cy="4838700"/>
          </a:xfrm>
        </p:grpSpPr>
        <p:sp>
          <p:nvSpPr>
            <p:cNvPr id="11" name="矩形 10"/>
            <p:cNvSpPr/>
            <p:nvPr/>
          </p:nvSpPr>
          <p:spPr>
            <a:xfrm>
              <a:off x="8076182" y="1371600"/>
              <a:ext cx="3392428" cy="43802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400041" y="1371600"/>
              <a:ext cx="3392428" cy="43802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3900" y="1371600"/>
              <a:ext cx="3390004" cy="43802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23900" y="1371600"/>
              <a:ext cx="3390004" cy="839193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00041" y="1371600"/>
              <a:ext cx="3392428" cy="1295171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095581" y="1371600"/>
              <a:ext cx="3390004" cy="839193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3900" y="5235284"/>
              <a:ext cx="3390004" cy="516614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400041" y="5409913"/>
              <a:ext cx="3392428" cy="800387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076182" y="5235284"/>
              <a:ext cx="3392428" cy="516614"/>
            </a:xfrm>
            <a:prstGeom prst="rect">
              <a:avLst/>
            </a:prstGeom>
            <a:solidFill>
              <a:srgbClr val="EE7B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825746" y="3353162"/>
              <a:ext cx="33900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23900" y="4772030"/>
              <a:ext cx="33900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23900" y="3925560"/>
              <a:ext cx="33900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4417015" y="3733953"/>
              <a:ext cx="33900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400041" y="4856919"/>
              <a:ext cx="33924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076182" y="3353162"/>
              <a:ext cx="33924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076182" y="4801135"/>
              <a:ext cx="33924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076182" y="3954665"/>
              <a:ext cx="33924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1875724" y="1825152"/>
              <a:ext cx="1086353" cy="1086585"/>
            </a:xfrm>
            <a:prstGeom prst="ellipse">
              <a:avLst/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230432" y="1825152"/>
              <a:ext cx="1086353" cy="1086585"/>
            </a:xfrm>
            <a:prstGeom prst="ellipse">
              <a:avLst/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384549" y="1830002"/>
              <a:ext cx="1522834" cy="1523160"/>
            </a:xfrm>
            <a:prstGeom prst="ellipse">
              <a:avLst/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1305875" y="5339577"/>
              <a:ext cx="2228478" cy="315304"/>
            </a:xfrm>
            <a:prstGeom prst="roundRect">
              <a:avLst>
                <a:gd name="adj" fmla="val 50000"/>
              </a:avLst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8658157" y="5339577"/>
              <a:ext cx="2228478" cy="315304"/>
            </a:xfrm>
            <a:prstGeom prst="roundRect">
              <a:avLst>
                <a:gd name="adj" fmla="val 50000"/>
              </a:avLst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812273" y="5654881"/>
              <a:ext cx="2567963" cy="363812"/>
            </a:xfrm>
            <a:prstGeom prst="roundRect">
              <a:avLst>
                <a:gd name="adj" fmla="val 50000"/>
              </a:avLst>
            </a:prstGeom>
            <a:solidFill>
              <a:srgbClr val="E71A1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4417015" y="4359710"/>
              <a:ext cx="339000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矩形 12"/>
          <p:cNvSpPr>
            <a:spLocks noChangeArrowheads="1"/>
          </p:cNvSpPr>
          <p:nvPr/>
        </p:nvSpPr>
        <p:spPr bwMode="auto">
          <a:xfrm>
            <a:off x="4071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642937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157162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0"/>
          <p:cNvGrpSpPr/>
          <p:nvPr/>
        </p:nvGrpSpPr>
        <p:grpSpPr bwMode="auto">
          <a:xfrm>
            <a:off x="642938" y="1643063"/>
            <a:ext cx="7991475" cy="3786187"/>
            <a:chOff x="415925" y="1392685"/>
            <a:chExt cx="9074150" cy="4298503"/>
          </a:xfrm>
        </p:grpSpPr>
        <p:grpSp>
          <p:nvGrpSpPr>
            <p:cNvPr id="10252" name="组合 1"/>
            <p:cNvGrpSpPr/>
            <p:nvPr/>
          </p:nvGrpSpPr>
          <p:grpSpPr bwMode="auto">
            <a:xfrm>
              <a:off x="1850802" y="2303564"/>
              <a:ext cx="6256442" cy="763622"/>
              <a:chOff x="1758191" y="2303564"/>
              <a:chExt cx="6256442" cy="763622"/>
            </a:xfrm>
          </p:grpSpPr>
          <p:cxnSp>
            <p:nvCxnSpPr>
              <p:cNvPr id="38" name="直接箭头连接符 2"/>
              <p:cNvCxnSpPr/>
              <p:nvPr/>
            </p:nvCxnSpPr>
            <p:spPr>
              <a:xfrm>
                <a:off x="4887427" y="2668719"/>
                <a:ext cx="0" cy="398309"/>
              </a:xfrm>
              <a:prstGeom prst="straightConnector1">
                <a:avLst/>
              </a:prstGeom>
              <a:ln>
                <a:solidFill>
                  <a:srgbClr val="E71A17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箭头连接符 3"/>
              <p:cNvCxnSpPr/>
              <p:nvPr/>
            </p:nvCxnSpPr>
            <p:spPr>
              <a:xfrm>
                <a:off x="1758161" y="2302850"/>
                <a:ext cx="0" cy="764178"/>
              </a:xfrm>
              <a:prstGeom prst="straightConnector1">
                <a:avLst/>
              </a:prstGeom>
              <a:ln>
                <a:solidFill>
                  <a:srgbClr val="E71A17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箭头连接符 4"/>
              <p:cNvCxnSpPr/>
              <p:nvPr/>
            </p:nvCxnSpPr>
            <p:spPr>
              <a:xfrm>
                <a:off x="8014890" y="2668719"/>
                <a:ext cx="0" cy="398309"/>
              </a:xfrm>
              <a:prstGeom prst="straightConnector1">
                <a:avLst/>
              </a:prstGeom>
              <a:ln>
                <a:solidFill>
                  <a:srgbClr val="E71A17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5"/>
              <p:cNvCxnSpPr/>
              <p:nvPr/>
            </p:nvCxnSpPr>
            <p:spPr>
              <a:xfrm>
                <a:off x="1758161" y="2668719"/>
                <a:ext cx="6256728" cy="0"/>
              </a:xfrm>
              <a:prstGeom prst="line">
                <a:avLst/>
              </a:prstGeom>
              <a:ln>
                <a:solidFill>
                  <a:srgbClr val="E71A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AutoShape 2"/>
            <p:cNvSpPr>
              <a:spLocks noChangeArrowheads="1"/>
            </p:cNvSpPr>
            <p:nvPr/>
          </p:nvSpPr>
          <p:spPr bwMode="auto">
            <a:xfrm>
              <a:off x="415925" y="3067028"/>
              <a:ext cx="2869695" cy="2624160"/>
            </a:xfrm>
            <a:prstGeom prst="roundRect">
              <a:avLst>
                <a:gd name="adj" fmla="val 894"/>
              </a:avLst>
            </a:prstGeom>
            <a:solidFill>
              <a:srgbClr val="E71A17">
                <a:alpha val="99000"/>
              </a:srgbClr>
            </a:soli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>
              <a:off x="3494719" y="3067028"/>
              <a:ext cx="2871497" cy="2624160"/>
            </a:xfrm>
            <a:prstGeom prst="roundRect">
              <a:avLst>
                <a:gd name="adj" fmla="val 894"/>
              </a:avLst>
            </a:prstGeom>
            <a:solidFill>
              <a:srgbClr val="EE7B4C"/>
            </a:soli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6573513" y="3067028"/>
              <a:ext cx="2916562" cy="2624160"/>
            </a:xfrm>
            <a:prstGeom prst="roundRect">
              <a:avLst>
                <a:gd name="adj" fmla="val 894"/>
              </a:avLst>
            </a:prstGeom>
            <a:solidFill>
              <a:srgbClr val="E71A17">
                <a:alpha val="99000"/>
              </a:srgbClr>
            </a:soli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zh-CN" sz="14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670246" y="3341829"/>
              <a:ext cx="1130697" cy="1130696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57" name="Rectangle 17"/>
            <p:cNvSpPr>
              <a:spLocks noChangeArrowheads="1"/>
            </p:cNvSpPr>
            <p:nvPr/>
          </p:nvSpPr>
          <p:spPr bwMode="auto">
            <a:xfrm>
              <a:off x="3766266" y="3361477"/>
              <a:ext cx="1111048" cy="111104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58" name="Rectangle 18"/>
            <p:cNvSpPr>
              <a:spLocks noChangeArrowheads="1"/>
            </p:cNvSpPr>
            <p:nvPr/>
          </p:nvSpPr>
          <p:spPr bwMode="auto">
            <a:xfrm>
              <a:off x="6800687" y="3361477"/>
              <a:ext cx="1111048" cy="111104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 anchor="ctr"/>
            <a:lstStyle/>
            <a:p>
              <a:endParaRPr lang="zh-CN" altLang="en-US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2521330" y="1473788"/>
              <a:ext cx="6725397" cy="778597"/>
            </a:xfrm>
            <a:prstGeom prst="roundRect">
              <a:avLst>
                <a:gd name="adj" fmla="val 10250"/>
              </a:avLst>
            </a:prstGeom>
            <a:solidFill>
              <a:srgbClr val="EE7B4C"/>
            </a:solidFill>
            <a:ln w="9525" algn="ctr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Clr>
                  <a:schemeClr val="accent1"/>
                </a:buClr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>
              <a:off x="675495" y="1392685"/>
              <a:ext cx="2172099" cy="940805"/>
            </a:xfrm>
            <a:prstGeom prst="roundRect">
              <a:avLst>
                <a:gd name="adj" fmla="val 7287"/>
              </a:avLst>
            </a:prstGeom>
            <a:solidFill>
              <a:srgbClr val="E71A17">
                <a:alpha val="99000"/>
              </a:srgbClr>
            </a:solidFill>
            <a:ln w="9525" algn="ctr">
              <a:noFill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zh-CN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24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357188" y="476250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矩形 12"/>
          <p:cNvSpPr>
            <a:spLocks noChangeArrowheads="1"/>
          </p:cNvSpPr>
          <p:nvPr/>
        </p:nvSpPr>
        <p:spPr bwMode="auto">
          <a:xfrm>
            <a:off x="10715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628650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矩形 14"/>
          <p:cNvSpPr>
            <a:spLocks noChangeArrowheads="1"/>
          </p:cNvSpPr>
          <p:nvPr/>
        </p:nvSpPr>
        <p:spPr bwMode="auto">
          <a:xfrm>
            <a:off x="37147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矩形 15"/>
          <p:cNvSpPr>
            <a:spLocks noChangeArrowheads="1"/>
          </p:cNvSpPr>
          <p:nvPr/>
        </p:nvSpPr>
        <p:spPr bwMode="auto">
          <a:xfrm>
            <a:off x="3857625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Application>WPS 演示</Application>
  <PresentationFormat>全屏显示(4:3)</PresentationFormat>
  <Paragraphs>167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</cp:lastModifiedBy>
  <cp:revision>312</cp:revision>
  <dcterms:created xsi:type="dcterms:W3CDTF">2013-10-30T09:04:00Z</dcterms:created>
  <dcterms:modified xsi:type="dcterms:W3CDTF">2017-08-01T06:31:26Z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